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4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5495E"/>
    <a:srgbClr val="00AEEF"/>
    <a:srgbClr val="41A7BF"/>
    <a:srgbClr val="0E6794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94994" autoAdjust="0"/>
  </p:normalViewPr>
  <p:slideViewPr>
    <p:cSldViewPr>
      <p:cViewPr varScale="1">
        <p:scale>
          <a:sx n="106" d="100"/>
          <a:sy n="106" d="100"/>
        </p:scale>
        <p:origin x="13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22.05.2024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4130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8779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09122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0021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6376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9564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8964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0214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75863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4150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327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1988840"/>
            <a:ext cx="2736304" cy="432048"/>
          </a:xfrm>
        </p:spPr>
        <p:txBody>
          <a:bodyPr>
            <a:noAutofit/>
          </a:bodyPr>
          <a:lstStyle/>
          <a:p>
            <a:pPr algn="ctr"/>
            <a:r>
              <a:rPr lang="ru-RU" sz="2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40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26695" y="2924944"/>
            <a:ext cx="5634626" cy="16561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ХВАЛЕБНА ОДА ОРГАНІЗАТОРА НОВОЇ ЦЕРКВИ</a:t>
            </a:r>
            <a:endParaRPr lang="ru-RU" sz="3600" spc="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65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40</a:t>
            </a:r>
            <a: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492896"/>
            <a:ext cx="8280920" cy="252028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проповідував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правду в великому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зборі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членів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церкви, ото,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своїх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уст не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ув’язнюю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я, _______, Господи,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знаєш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40</a:t>
            </a:r>
            <a: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132856"/>
            <a:ext cx="8280920" cy="36724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справедливість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Твою не ховав я, _______, в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середині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серця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свого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про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вірність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Твою та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спасіння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звіщав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не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таїв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 про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милість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Твою та про правду Твою</a:t>
            </a:r>
          </a:p>
          <a:p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великім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зібранні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членів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церкви. </a:t>
            </a:r>
            <a:endParaRPr lang="en-US" sz="3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3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40</a:t>
            </a:r>
            <a: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132856"/>
            <a:ext cx="8280920" cy="316835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Тому,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величний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Господи, не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ув’язни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щедрого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милосердя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Свого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мене, а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милість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b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правда Твоя нехай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завжди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мене, _______, </a:t>
            </a:r>
            <a:r>
              <a:rPr lang="ru-RU" sz="34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стережуть</a:t>
            </a:r>
            <a:r>
              <a:rPr lang="ru-RU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420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40</a:t>
            </a:r>
            <a: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:2</a:t>
            </a:r>
            <a:endParaRPr lang="ru-RU" sz="2800" b="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420888"/>
            <a:ext cx="9180512" cy="280831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Непохитно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надіюсь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 Господа, і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прихилився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мене, ______, і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благання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моє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почув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4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40</a:t>
            </a:r>
            <a: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420888"/>
            <a:ext cx="9144000" cy="316835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Витяг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мене, _______, </a:t>
            </a:r>
          </a:p>
          <a:p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Він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із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згубної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ями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із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багна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болотистого, і поставив на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скелі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ноги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мої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зміцнив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2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мої</a:t>
            </a:r>
            <a:r>
              <a:rPr lang="ru-RU" sz="4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стопи, </a:t>
            </a:r>
            <a:endParaRPr lang="en-US" sz="4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50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40</a:t>
            </a:r>
            <a: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7504" y="2492896"/>
            <a:ext cx="9036496" cy="331236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дав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пісню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нову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мої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уста, </a:t>
            </a:r>
          </a:p>
          <a:p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нашого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Бога хвалу, </a:t>
            </a:r>
          </a:p>
          <a:p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нехай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бачать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багато-хто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пострах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хай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мають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ЧОЛОВІКИ,</a:t>
            </a:r>
            <a:b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 хай вони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мають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надію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Господа! </a:t>
            </a:r>
            <a:endParaRPr 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9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40</a:t>
            </a:r>
            <a: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2492896"/>
            <a:ext cx="9252520" cy="331236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Блаженний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ЧОЛОВІК, </a:t>
            </a:r>
          </a:p>
          <a:p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Бога вчинив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своєю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твердинею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і не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звертався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пишних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тих ЧОЛОВІКІВ, </a:t>
            </a:r>
          </a:p>
          <a:p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до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неправди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влади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престижу </a:t>
            </a:r>
            <a:r>
              <a:rPr lang="ru-RU" sz="4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схиляються</a:t>
            </a:r>
            <a:r>
              <a:rPr lang="ru-RU" sz="4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</a:t>
            </a:r>
            <a:endParaRPr lang="en-US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23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40</a:t>
            </a:r>
            <a: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1556792"/>
            <a:ext cx="9144000" cy="439248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3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Багато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вчинив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о Господи, Боже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мій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</a:p>
          <a:p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 нас,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молодих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працівників-баптистів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чуда й думки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тільки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про нас та </a:t>
            </a:r>
          </a:p>
          <a:p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служіння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благовістя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й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організації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нової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церкви, нема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Тобі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рівного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дивовижний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Творче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 Я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хотів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показати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Твої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задуми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благовістя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організації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нових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церков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й про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розказати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та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воно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численніше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можна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розповісти</a:t>
            </a:r>
            <a:r>
              <a:rPr lang="ru-RU" sz="3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3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1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40</a:t>
            </a:r>
            <a: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492896"/>
            <a:ext cx="8280920" cy="2880320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заплатив за все!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Ритуальних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жертв й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приношень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вже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більше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схотів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розкрив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уші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великої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покути за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гріхи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покутних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ритуалів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жадав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74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40</a:t>
            </a:r>
            <a: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492896"/>
            <a:ext cx="8280920" cy="223224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Тоді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я, _____, сказав:</a:t>
            </a:r>
            <a:b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Ось я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прийшов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із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звоєм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книжки Святого Письма. 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89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764704"/>
            <a:ext cx="3240360" cy="432048"/>
          </a:xfrm>
        </p:spPr>
        <p:txBody>
          <a:bodyPr>
            <a:noAutofit/>
          </a:bodyPr>
          <a:lstStyle/>
          <a:p>
            <a:pPr algn="ctr"/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ПСАЛОМ 40</a:t>
            </a:r>
            <a:r>
              <a:rPr lang="en-US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ru-RU" sz="28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36512" y="2348880"/>
            <a:ext cx="9144000" cy="1872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Твою волю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чинити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славний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Боже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Викупителю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я, ______, </a:t>
            </a:r>
          </a:p>
          <a:p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хочу, і Закон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Твій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мене в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серці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18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1341</TotalTime>
  <Words>396</Words>
  <Application>Microsoft Office PowerPoint</Application>
  <PresentationFormat>Екран (4:3)</PresentationFormat>
  <Paragraphs>74</Paragraphs>
  <Slides>12</Slides>
  <Notes>12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Calibri</vt:lpstr>
      <vt:lpstr>Verdana</vt:lpstr>
      <vt:lpstr>Тема Office</vt:lpstr>
      <vt:lpstr>ПСАЛОМ 40</vt:lpstr>
      <vt:lpstr>ПСАЛОМ 40:2</vt:lpstr>
      <vt:lpstr>ПСАЛОМ 40:3</vt:lpstr>
      <vt:lpstr>ПСАЛОМ 40:4</vt:lpstr>
      <vt:lpstr>ПСАЛОМ 40:5</vt:lpstr>
      <vt:lpstr>ПСАЛОМ 40:6</vt:lpstr>
      <vt:lpstr>ПСАЛОМ 40:7</vt:lpstr>
      <vt:lpstr>ПСАЛОМ 40:8</vt:lpstr>
      <vt:lpstr>ПСАЛОМ 40:9</vt:lpstr>
      <vt:lpstr>ПСАЛОМ 40:10</vt:lpstr>
      <vt:lpstr>ПСАЛОМ 40:11</vt:lpstr>
      <vt:lpstr>ПСАЛОМ 40:12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Dubenchuk Ivanka</cp:lastModifiedBy>
  <cp:revision>182</cp:revision>
  <dcterms:created xsi:type="dcterms:W3CDTF">2011-03-25T18:27:23Z</dcterms:created>
  <dcterms:modified xsi:type="dcterms:W3CDTF">2024-05-22T13:27:01Z</dcterms:modified>
</cp:coreProperties>
</file>